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1483" r:id="rId5"/>
    <p:sldId id="1398" r:id="rId6"/>
    <p:sldId id="1379" r:id="rId7"/>
    <p:sldId id="1528" r:id="rId8"/>
    <p:sldId id="1509" r:id="rId9"/>
    <p:sldId id="1529" r:id="rId10"/>
    <p:sldId id="1520" r:id="rId11"/>
    <p:sldId id="1510" r:id="rId12"/>
    <p:sldId id="1511" r:id="rId13"/>
    <p:sldId id="1503" r:id="rId14"/>
    <p:sldId id="1512" r:id="rId15"/>
    <p:sldId id="1523" r:id="rId16"/>
    <p:sldId id="1526" r:id="rId17"/>
    <p:sldId id="1364" r:id="rId18"/>
    <p:sldId id="1513" r:id="rId19"/>
    <p:sldId id="1504" r:id="rId20"/>
    <p:sldId id="1514" r:id="rId21"/>
    <p:sldId id="1524" r:id="rId22"/>
    <p:sldId id="1515" r:id="rId23"/>
    <p:sldId id="1516" r:id="rId24"/>
    <p:sldId id="1505" r:id="rId25"/>
    <p:sldId id="1517" r:id="rId26"/>
    <p:sldId id="1525" r:id="rId27"/>
    <p:sldId id="1518" r:id="rId28"/>
    <p:sldId id="1519" r:id="rId29"/>
    <p:sldId id="1506" r:id="rId30"/>
    <p:sldId id="1521" r:id="rId31"/>
    <p:sldId id="1522" r:id="rId32"/>
    <p:sldId id="1527" r:id="rId33"/>
    <p:sldId id="1500" r:id="rId34"/>
    <p:sldId id="1501" r:id="rId35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09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05" d="100"/>
          <a:sy n="105" d="100"/>
        </p:scale>
        <p:origin x="62" y="25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11/12/2018 8:27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11/12/2018 8:27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1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11/12/2018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3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eloper/language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9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33349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the matched tiles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We want different build processing based on image size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Suggests a workflow based approach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381015"/>
            <a:chOff x="6615097" y="3115436"/>
            <a:chExt cx="1866224" cy="3381015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381015"/>
              <a:chOff x="7411842" y="2796049"/>
              <a:chExt cx="1072750" cy="338101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880182"/>
                <a:chOff x="5559625" y="3143250"/>
                <a:chExt cx="1072750" cy="880182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Map Colors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:asvg="http://schemas.microsoft.com/office/drawing/2016/SVG/main" xmlns="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:asvg="http://schemas.microsoft.com/office/drawing/2016/SVG/main" xmlns="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:asvg="http://schemas.microsoft.com/office/drawing/2016/SVG/main" xmlns="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="" xmlns:asvg="http://schemas.microsoft.com/office/drawing/2016/SVG/main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05287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https://aws.amazon.com/developer/language/net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Bueller</a:t>
            </a:r>
            <a:r>
              <a:rPr lang="en-US" dirty="0" smtClean="0">
                <a:latin typeface="+mn-lt"/>
              </a:rPr>
              <a:t>….?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.NET development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Modern .NET Application Architecture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62786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(Aaron’s pillars slide)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472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5117</TotalTime>
  <Words>533</Words>
  <Application>Microsoft Office PowerPoint</Application>
  <PresentationFormat>Custom</PresentationFormat>
  <Paragraphs>192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development on AWS</vt:lpstr>
      <vt:lpstr>Modern .NET Application Architecture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Revisiting the architecture</vt:lpstr>
      <vt:lpstr>PowerPoint Presentation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186</cp:revision>
  <dcterms:created xsi:type="dcterms:W3CDTF">2018-10-26T17:17:50Z</dcterms:created>
  <dcterms:modified xsi:type="dcterms:W3CDTF">2018-11-12T16:32:49Z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